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2" r:id="rId6"/>
    <p:sldId id="264" r:id="rId7"/>
    <p:sldId id="268" r:id="rId8"/>
    <p:sldId id="267" r:id="rId9"/>
    <p:sldId id="265" r:id="rId10"/>
    <p:sldId id="281" r:id="rId11"/>
    <p:sldId id="282" r:id="rId12"/>
    <p:sldId id="280" r:id="rId13"/>
    <p:sldId id="287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81973"/>
  </p:normalViewPr>
  <p:slideViewPr>
    <p:cSldViewPr snapToGrid="0">
      <p:cViewPr varScale="1">
        <p:scale>
          <a:sx n="104" d="100"/>
          <a:sy n="104" d="100"/>
        </p:scale>
        <p:origin x="1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CF6D4-18BC-D640-A194-9363383589A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BE5A6-2019-5D47-A993-CEBB18C62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BE5A6-2019-5D47-A993-CEBB18C62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6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BE5A6-2019-5D47-A993-CEBB18C62E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1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0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8396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32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6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1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6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7074-B56A-024E-98B2-E2656522702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C09FB-CADB-5B4A-957B-783311F9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9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2C1A-D289-E1BB-0E69-506EA0156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success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simplyx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3938-E029-F416-D45A-329CDC7C1A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KindeR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1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5FFB-BDF0-F37D-FD99-F82EC394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88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/>
              <a:t>BAGGING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9F79-F13B-A789-CE74-04A4E8A6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92436" y="785625"/>
            <a:ext cx="6363854" cy="636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5508-834B-A6B8-294F-FBBB882D67BC}"/>
              </a:ext>
            </a:extLst>
          </p:cNvPr>
          <p:cNvSpPr txBox="1"/>
          <p:nvPr/>
        </p:nvSpPr>
        <p:spPr>
          <a:xfrm>
            <a:off x="1141413" y="1828505"/>
            <a:ext cx="42433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BOOTSTRAP WITH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GRID SEARCH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# OF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% OF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%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MAE: 9.032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RMSE: 11.462 </a:t>
            </a: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3952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5FFB-BDF0-F37D-FD99-F82EC394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88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/>
              <a:t>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9F79-F13B-A789-CE74-04A4E8A6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92436" y="785625"/>
            <a:ext cx="6363854" cy="636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5508-834B-A6B8-294F-FBBB882D67BC}"/>
              </a:ext>
            </a:extLst>
          </p:cNvPr>
          <p:cNvSpPr txBox="1"/>
          <p:nvPr/>
        </p:nvSpPr>
        <p:spPr>
          <a:xfrm>
            <a:off x="1141413" y="1828505"/>
            <a:ext cx="42433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SPLIT ON SUBSET OF FEATURES IN EACH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GRID SEARCH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# OF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%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MAE: 7.750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RMSE: 10.454 </a:t>
            </a: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4062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5FFB-BDF0-F37D-FD99-F82EC394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88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/>
              <a:t>Boosting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9F79-F13B-A789-CE74-04A4E8A6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92436" y="785625"/>
            <a:ext cx="6363854" cy="636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5508-834B-A6B8-294F-FBBB882D67BC}"/>
              </a:ext>
            </a:extLst>
          </p:cNvPr>
          <p:cNvSpPr txBox="1"/>
          <p:nvPr/>
        </p:nvSpPr>
        <p:spPr>
          <a:xfrm>
            <a:off x="1141413" y="1828505"/>
            <a:ext cx="42433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LEARNS FROM PREVIOUS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GRID SEARCH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# OF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%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MAE: 8.007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RMSE: 10.874</a:t>
            </a:r>
          </a:p>
          <a:p>
            <a:pPr lvl="2"/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09276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5FFB-BDF0-F37D-FD99-F82EC394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88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/>
              <a:t>BART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9F79-F13B-A789-CE74-04A4E8A6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92436" y="785625"/>
            <a:ext cx="6363854" cy="6363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5508-834B-A6B8-294F-FBBB882D67BC}"/>
              </a:ext>
            </a:extLst>
          </p:cNvPr>
          <p:cNvSpPr txBox="1"/>
          <p:nvPr/>
        </p:nvSpPr>
        <p:spPr>
          <a:xfrm>
            <a:off x="1141413" y="1428395"/>
            <a:ext cx="4243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RELATED TO ALL THREE PREVIOUS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GRID SEARCH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# OF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ALPHA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BETA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DEG OF FREEDOM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QUANTILE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MAE: 7.518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RMSE: 9.832</a:t>
            </a:r>
          </a:p>
          <a:p>
            <a:pPr lvl="2"/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5699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867D-7AC8-663C-AB87-A4CDB0E6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3FA1-F67E-7356-D88C-8922D646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1A0A35-2AF0-2CEF-702C-370991AFD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90694"/>
              </p:ext>
            </p:extLst>
          </p:nvPr>
        </p:nvGraphicFramePr>
        <p:xfrm>
          <a:off x="2030411" y="2249487"/>
          <a:ext cx="8127999" cy="354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11109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97959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99164119"/>
                    </a:ext>
                  </a:extLst>
                </a:gridCol>
              </a:tblGrid>
              <a:tr h="7083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480328"/>
                  </a:ext>
                </a:extLst>
              </a:tr>
              <a:tr h="7083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7.518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853727"/>
                  </a:ext>
                </a:extLst>
              </a:tr>
              <a:tr h="7083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10.454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5008"/>
                  </a:ext>
                </a:extLst>
              </a:tr>
              <a:tr h="7083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10.874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8.007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722975"/>
                  </a:ext>
                </a:extLst>
              </a:tr>
              <a:tr h="7083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11.462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9.032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02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21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6526"/>
            <a:ext cx="9905998" cy="757700"/>
          </a:xfrm>
        </p:spPr>
        <p:txBody>
          <a:bodyPr>
            <a:noAutofit/>
          </a:bodyPr>
          <a:lstStyle/>
          <a:p>
            <a:pPr algn="ctr"/>
            <a:r>
              <a:rPr lang="en-US" sz="5400" u="sng" dirty="0"/>
              <a:t>Alteryx: Data Prep &amp; Analytics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03431-4DF2-A819-9BA4-7B20B91888B2}"/>
              </a:ext>
            </a:extLst>
          </p:cNvPr>
          <p:cNvSpPr/>
          <p:nvPr/>
        </p:nvSpPr>
        <p:spPr>
          <a:xfrm>
            <a:off x="1466796" y="1264227"/>
            <a:ext cx="9255232" cy="5087246"/>
          </a:xfrm>
          <a:prstGeom prst="rect">
            <a:avLst/>
          </a:prstGeom>
          <a:solidFill>
            <a:schemeClr val="bg1">
              <a:lumMod val="50000"/>
              <a:lumOff val="50000"/>
              <a:alpha val="55000"/>
            </a:schemeClr>
          </a:solidFill>
          <a:ln>
            <a:solidFill>
              <a:schemeClr val="bg1">
                <a:lumMod val="50000"/>
                <a:lumOff val="50000"/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0FCB9-4BF6-6C59-4C84-A377C94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87913" y="1376218"/>
            <a:ext cx="9012998" cy="4863263"/>
          </a:xfrm>
        </p:spPr>
      </p:pic>
    </p:spTree>
    <p:extLst>
      <p:ext uri="{BB962C8B-B14F-4D97-AF65-F5344CB8AC3E}">
        <p14:creationId xmlns:p14="http://schemas.microsoft.com/office/powerpoint/2010/main" val="176618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68FBAD-7762-5556-380A-8B4779CEF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700"/>
          </a:xfrm>
        </p:spPr>
        <p:txBody>
          <a:bodyPr>
            <a:noAutofit/>
          </a:bodyPr>
          <a:lstStyle/>
          <a:p>
            <a:pPr algn="ctr"/>
            <a:r>
              <a:rPr lang="en-US" sz="5400" u="sng" dirty="0"/>
              <a:t>Alteryx certifications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0FCB9-4BF6-6C59-4C84-A377C94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87913" y="1376218"/>
            <a:ext cx="9012998" cy="4863263"/>
          </a:xfrm>
        </p:spPr>
      </p:pic>
    </p:spTree>
    <p:extLst>
      <p:ext uri="{BB962C8B-B14F-4D97-AF65-F5344CB8AC3E}">
        <p14:creationId xmlns:p14="http://schemas.microsoft.com/office/powerpoint/2010/main" val="198765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700"/>
          </a:xfrm>
        </p:spPr>
        <p:txBody>
          <a:bodyPr>
            <a:noAutofit/>
          </a:bodyPr>
          <a:lstStyle/>
          <a:p>
            <a:pPr algn="ctr"/>
            <a:r>
              <a:rPr lang="en-US" sz="7200" u="sng" dirty="0" err="1"/>
              <a:t>Simplyx</a:t>
            </a:r>
            <a:endParaRPr lang="en-US" sz="7200" u="sng" dirty="0"/>
          </a:p>
        </p:txBody>
      </p:sp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54A59E3D-7DA2-5548-E37A-F2CF32E6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1778434"/>
            <a:ext cx="3541712" cy="35417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4DFFC-0BAA-786C-1CFC-66DCEF638748}"/>
              </a:ext>
            </a:extLst>
          </p:cNvPr>
          <p:cNvSpPr txBox="1"/>
          <p:nvPr/>
        </p:nvSpPr>
        <p:spPr>
          <a:xfrm>
            <a:off x="1649126" y="1778434"/>
            <a:ext cx="4142074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DESIGNED TO FACILITATE ALTERYX DESIGNER CORE CERTIFICATION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COURSEWARE BUILT ATOP ALTERYX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DEMONSTRATED TO SIGNIFICANTLY BOOST PASS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88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6527"/>
            <a:ext cx="9905998" cy="757700"/>
          </a:xfrm>
        </p:spPr>
        <p:txBody>
          <a:bodyPr>
            <a:noAutofit/>
          </a:bodyPr>
          <a:lstStyle/>
          <a:p>
            <a:pPr algn="ctr"/>
            <a:r>
              <a:rPr lang="en-US" sz="6000" u="sng" dirty="0" err="1"/>
              <a:t>Simplyx</a:t>
            </a:r>
            <a:r>
              <a:rPr lang="en-US" sz="6000" u="sng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04B79-BAC6-8840-EFEE-7129917F9ADB}"/>
              </a:ext>
            </a:extLst>
          </p:cNvPr>
          <p:cNvSpPr/>
          <p:nvPr/>
        </p:nvSpPr>
        <p:spPr>
          <a:xfrm>
            <a:off x="1466796" y="1264227"/>
            <a:ext cx="9255232" cy="5087246"/>
          </a:xfrm>
          <a:prstGeom prst="rect">
            <a:avLst/>
          </a:prstGeom>
          <a:solidFill>
            <a:schemeClr val="bg1">
              <a:lumMod val="50000"/>
              <a:lumOff val="50000"/>
              <a:alpha val="55000"/>
            </a:schemeClr>
          </a:solidFill>
          <a:ln>
            <a:solidFill>
              <a:schemeClr val="bg1">
                <a:lumMod val="50000"/>
                <a:lumOff val="50000"/>
                <a:alpha val="5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0FCB9-4BF6-6C59-4C84-A377C94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87913" y="1376218"/>
            <a:ext cx="9012998" cy="4863263"/>
          </a:xfrm>
        </p:spPr>
      </p:pic>
    </p:spTree>
    <p:extLst>
      <p:ext uri="{BB962C8B-B14F-4D97-AF65-F5344CB8AC3E}">
        <p14:creationId xmlns:p14="http://schemas.microsoft.com/office/powerpoint/2010/main" val="28195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944" y="621792"/>
            <a:ext cx="4639056" cy="14813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u="sng" dirty="0"/>
              <a:t>The problem</a:t>
            </a:r>
          </a:p>
        </p:txBody>
      </p:sp>
      <p:pic>
        <p:nvPicPr>
          <p:cNvPr id="6" name="Picture 5" descr="A picture containing person, hand, light&#10;&#10;Description automatically generated">
            <a:extLst>
              <a:ext uri="{FF2B5EF4-FFF2-40B4-BE49-F238E27FC236}">
                <a16:creationId xmlns:a16="http://schemas.microsoft.com/office/drawing/2014/main" id="{6E8BC03A-9610-8AE5-0C4F-F1A06EC7D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0" r="1496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4DFFC-0BAA-786C-1CFC-66DCEF638748}"/>
              </a:ext>
            </a:extLst>
          </p:cNvPr>
          <p:cNvSpPr txBox="1"/>
          <p:nvPr/>
        </p:nvSpPr>
        <p:spPr>
          <a:xfrm>
            <a:off x="7881556" y="1993392"/>
            <a:ext cx="4096131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3200" dirty="0"/>
              <a:t>DEVELOP A MODEL TO PREDICT USER SCORES ON THE ALTERYX DESIGNER CORE CERTIFICATION WITH DATA OBTAINED FROM SIMPLYX USE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C303D-F188-3AD1-45D5-B780CEF7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02" y="621792"/>
            <a:ext cx="6101597" cy="1481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u="sng" dirty="0"/>
              <a:t>The DATA</a:t>
            </a:r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5C5E32AA-D7B6-D56F-E06E-CDE3B6972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48" r="19444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0D22E3-E7BC-C961-BD7C-7F869A24F8AD}"/>
              </a:ext>
            </a:extLst>
          </p:cNvPr>
          <p:cNvSpPr txBox="1"/>
          <p:nvPr/>
        </p:nvSpPr>
        <p:spPr>
          <a:xfrm>
            <a:off x="6780213" y="1993392"/>
            <a:ext cx="46831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100K+ USER LOG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BELT (SECTION)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CORRECT SCHEMA (T/F)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CORRECT ANSWER (T/F)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206 SIMPLYX USERS’ DESIGNER CORE CERTIFICATION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115449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DA44B1-AC42-83DA-16A6-C1B74A26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45" y="234647"/>
            <a:ext cx="5228461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u="sng" dirty="0"/>
              <a:t>DATA PREP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71781A2-2909-D7A5-038A-C707194D0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30" b="-1"/>
          <a:stretch/>
        </p:blipFill>
        <p:spPr>
          <a:xfrm>
            <a:off x="7104888" y="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8820-B89B-4014-9203-B4254FC7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725" y="1572781"/>
            <a:ext cx="5199888" cy="4972050"/>
          </a:xfrm>
        </p:spPr>
        <p:txBody>
          <a:bodyPr>
            <a:normAutofit/>
          </a:bodyPr>
          <a:lstStyle/>
          <a:p>
            <a:r>
              <a:rPr lang="en-US" sz="2600" dirty="0"/>
              <a:t>6 BELT (SECTION) % SCORES</a:t>
            </a:r>
          </a:p>
          <a:p>
            <a:r>
              <a:rPr lang="en-US" sz="2600" dirty="0"/>
              <a:t>148 ONE HOT ENCODED VALUES</a:t>
            </a:r>
          </a:p>
          <a:p>
            <a:pPr lvl="1"/>
            <a:r>
              <a:rPr lang="en-US" dirty="0"/>
              <a:t>EACH PROBLEM SOLVED OR NOT</a:t>
            </a:r>
          </a:p>
          <a:p>
            <a:r>
              <a:rPr lang="en-US" sz="2600" dirty="0"/>
              <a:t>5 USAGE SUMMARY VALUES</a:t>
            </a:r>
          </a:p>
          <a:p>
            <a:pPr lvl="1"/>
            <a:r>
              <a:rPr lang="en-US" dirty="0"/>
              <a:t>TOTAL ATTEMPTS</a:t>
            </a:r>
          </a:p>
          <a:p>
            <a:pPr lvl="1"/>
            <a:r>
              <a:rPr lang="en-US" dirty="0"/>
              <a:t>TOTAL SESSIONS (1 HOUR SEPERATION)</a:t>
            </a:r>
          </a:p>
          <a:p>
            <a:pPr lvl="1"/>
            <a:r>
              <a:rPr lang="en-US" dirty="0"/>
              <a:t>AVG CORRECT PER SESSION</a:t>
            </a:r>
          </a:p>
          <a:p>
            <a:pPr lvl="1"/>
            <a:r>
              <a:rPr lang="en-US" dirty="0"/>
              <a:t>AVG ATTEMPTS PER SESSION</a:t>
            </a:r>
          </a:p>
          <a:p>
            <a:pPr lvl="1"/>
            <a:r>
              <a:rPr lang="en-US" dirty="0"/>
              <a:t>AVG SECONDS PER SESSION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09500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{D04D95ED-463C-704B-A62E-5781A79946F7}tf10001122</Template>
  <TotalTime>516</TotalTime>
  <Words>263</Words>
  <Application>Microsoft Macintosh PowerPoint</Application>
  <PresentationFormat>Widescreen</PresentationFormat>
  <Paragraphs>86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Predicting success with simplyx</vt:lpstr>
      <vt:lpstr>Alteryx: Data Prep &amp; Analytics</vt:lpstr>
      <vt:lpstr>PowerPoint Presentation</vt:lpstr>
      <vt:lpstr>Alteryx certifications</vt:lpstr>
      <vt:lpstr>Simplyx</vt:lpstr>
      <vt:lpstr>Simplyx Example</vt:lpstr>
      <vt:lpstr>The problem</vt:lpstr>
      <vt:lpstr>The DATA</vt:lpstr>
      <vt:lpstr>DATA PREP</vt:lpstr>
      <vt:lpstr>BAGGING</vt:lpstr>
      <vt:lpstr>RANDOM FOREST</vt:lpstr>
      <vt:lpstr>Boosting</vt:lpstr>
      <vt:lpstr>BART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success with simplyx</dc:title>
  <dc:creator>Peter Kinder</dc:creator>
  <cp:lastModifiedBy>Peter Kinder</cp:lastModifiedBy>
  <cp:revision>15</cp:revision>
  <dcterms:created xsi:type="dcterms:W3CDTF">2023-05-02T20:34:40Z</dcterms:created>
  <dcterms:modified xsi:type="dcterms:W3CDTF">2023-05-09T05:20:27Z</dcterms:modified>
</cp:coreProperties>
</file>